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32512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436"/>
    <a:srgbClr val="182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5FA2F8-2924-6AFC-7B8C-22C91E733994}" v="401" dt="2025-11-15T09:45:0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19D2308-78DA-3F78-C594-7276BC0F8E50}"/>
              </a:ext>
            </a:extLst>
          </p:cNvPr>
          <p:cNvSpPr txBox="1"/>
          <p:nvPr/>
        </p:nvSpPr>
        <p:spPr>
          <a:xfrm>
            <a:off x="7178495" y="6510800"/>
            <a:ext cx="18209213" cy="1569660"/>
          </a:xfrm>
          <a:prstGeom prst="rect">
            <a:avLst/>
          </a:prstGeom>
          <a:solidFill>
            <a:srgbClr val="18233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tr-TR" sz="96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E3E2BC2-A921-D440-32D4-9AB912D91A84}"/>
              </a:ext>
            </a:extLst>
          </p:cNvPr>
          <p:cNvSpPr txBox="1"/>
          <p:nvPr/>
        </p:nvSpPr>
        <p:spPr>
          <a:xfrm>
            <a:off x="7644353" y="6996644"/>
            <a:ext cx="16605335" cy="1569660"/>
          </a:xfrm>
          <a:prstGeom prst="rect">
            <a:avLst/>
          </a:prstGeom>
          <a:solidFill>
            <a:srgbClr val="19243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sz="9600" baseline="0">
                <a:solidFill>
                  <a:srgbClr val="FFFFFF"/>
                </a:solidFill>
                <a:latin typeface="Calibri"/>
              </a:rPr>
              <a:t>       URLA MODERN KONUTLAR</a:t>
            </a:r>
            <a:r>
              <a:rPr lang="tr-TR" sz="9600">
                <a:latin typeface="Calibri"/>
                <a:ea typeface="Calibri"/>
                <a:cs typeface="Calibri"/>
              </a:rPr>
              <a:t>​</a:t>
            </a:r>
            <a:endParaRPr lang="tr-TR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B1D04582-206B-4156-1D85-3C7599A0058A}"/>
              </a:ext>
            </a:extLst>
          </p:cNvPr>
          <p:cNvSpPr txBox="1"/>
          <p:nvPr/>
        </p:nvSpPr>
        <p:spPr>
          <a:xfrm>
            <a:off x="13509403" y="11920301"/>
            <a:ext cx="5999057" cy="707886"/>
          </a:xfrm>
          <a:prstGeom prst="rect">
            <a:avLst/>
          </a:prstGeom>
          <a:solidFill>
            <a:srgbClr val="18233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    LüksTriyapYapı.com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A30EF2C-E2A4-88E2-971B-75EFE4662469}"/>
              </a:ext>
            </a:extLst>
          </p:cNvPr>
          <p:cNvSpPr txBox="1"/>
          <p:nvPr/>
        </p:nvSpPr>
        <p:spPr>
          <a:xfrm>
            <a:off x="13855947" y="11326862"/>
            <a:ext cx="4471777" cy="584775"/>
          </a:xfrm>
          <a:prstGeom prst="rect">
            <a:avLst/>
          </a:prstGeom>
          <a:solidFill>
            <a:srgbClr val="182335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  <a:latin typeface="Arial"/>
                <a:ea typeface="Calibri"/>
                <a:cs typeface="Calibri"/>
              </a:rPr>
              <a:t>           Firmamızın Adı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0CFE30A-2598-0CAF-0C7E-14F16A99F7FF}"/>
              </a:ext>
            </a:extLst>
          </p:cNvPr>
          <p:cNvSpPr txBox="1"/>
          <p:nvPr/>
        </p:nvSpPr>
        <p:spPr>
          <a:xfrm>
            <a:off x="15016085" y="6905075"/>
            <a:ext cx="12202800" cy="1569660"/>
          </a:xfrm>
          <a:prstGeom prst="rect">
            <a:avLst/>
          </a:prstGeom>
          <a:solidFill>
            <a:srgbClr val="19243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9600" b="1" dirty="0">
                <a:solidFill>
                  <a:schemeClr val="bg1"/>
                </a:solidFill>
                <a:ea typeface="Calibri"/>
                <a:cs typeface="Calibri"/>
              </a:rPr>
              <a:t>Urla Modern Konutlar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512000" cy="1828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Özel</PresentationFormat>
  <Paragraphs>0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3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137</cp:revision>
  <dcterms:created xsi:type="dcterms:W3CDTF">2013-01-27T09:14:16Z</dcterms:created>
  <dcterms:modified xsi:type="dcterms:W3CDTF">2025-11-15T09:45:23Z</dcterms:modified>
  <cp:category/>
</cp:coreProperties>
</file>